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54" y="-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Sotiris1\Εργασία\ΕΥΔ\Τουρισμός\PEP\PEPneEG\ΠΕΠ\╨┼╨\Nagaio\Untitled-8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47663"/>
            <a:ext cx="10260013" cy="144256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744838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ΚΤΕΝΑΣ Σ. ΚΤΕΝΑΣ Κ. ΚΑΙ ΣΙΑ ΕΕ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Νοτίου Αιγαίου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Προγράμματα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317.050,00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158.525,00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ΕΠΑνΕΚ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των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ΠΕΠ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233</Words>
  <Application>Microsoft Office PowerPoint</Application>
  <PresentationFormat>Προσαρμογή</PresentationFormat>
  <Paragraphs>18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68</cp:revision>
  <cp:lastPrinted>2019-12-05T14:31:53Z</cp:lastPrinted>
  <dcterms:created xsi:type="dcterms:W3CDTF">2018-02-13T12:16:57Z</dcterms:created>
  <dcterms:modified xsi:type="dcterms:W3CDTF">2021-02-24T10:32:36Z</dcterms:modified>
</cp:coreProperties>
</file>